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9E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0" d="100"/>
          <a:sy n="110" d="100"/>
        </p:scale>
        <p:origin x="492" y="-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0519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361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3587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7647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169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2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435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3029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09913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10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65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FAB6D1-2DC4-4998-9593-E3F8CB966E50}" type="datetimeFigureOut">
              <a:rPr lang="fr-FR" smtClean="0"/>
              <a:t>23/05/2024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283C7A-99B7-4191-8030-68744E20BB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457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4199466" y="6265333"/>
            <a:ext cx="7780867" cy="813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International Symposium </a:t>
            </a:r>
            <a:r>
              <a:rPr lang="fr-FR" sz="1050" i="1" dirty="0" err="1">
                <a:solidFill>
                  <a:srgbClr val="7C9E50"/>
                </a:solidFill>
                <a:latin typeface="Calibri" panose="020F0502020204030204" pitchFamily="34" charset="0"/>
              </a:rPr>
              <a:t>Biodiversity</a:t>
            </a:r>
            <a:r>
              <a:rPr lang="fr-FR" sz="1050" i="1" dirty="0">
                <a:solidFill>
                  <a:srgbClr val="7C9E50"/>
                </a:solidFill>
                <a:latin typeface="Calibri" panose="020F0502020204030204" pitchFamily="34" charset="0"/>
              </a:rPr>
              <a:t> and Society</a:t>
            </a:r>
          </a:p>
          <a:p>
            <a:pPr algn="r"/>
            <a:r>
              <a:rPr lang="en-US" sz="1050" dirty="0">
                <a:solidFill>
                  <a:srgbClr val="7C9E50"/>
                </a:solidFill>
                <a:latin typeface="Calibri" panose="020F0502020204030204" pitchFamily="34" charset="0"/>
              </a:rPr>
              <a:t> </a:t>
            </a:r>
            <a:r>
              <a:rPr lang="en-GB" sz="1050" dirty="0">
                <a:solidFill>
                  <a:srgbClr val="7C9E50"/>
                </a:solidFill>
              </a:rPr>
              <a:t>Inter-Disciplinary Research Facility on Human-Environment Interactions - </a:t>
            </a:r>
            <a:r>
              <a:rPr lang="fr-FR" sz="1000" dirty="0">
                <a:solidFill>
                  <a:srgbClr val="7C9E50"/>
                </a:solidFill>
              </a:rPr>
              <a:t>ANR-11-LABX-0010</a:t>
            </a:r>
            <a:endParaRPr lang="en-US" sz="1000" dirty="0">
              <a:solidFill>
                <a:srgbClr val="7C9E50"/>
              </a:solidFill>
              <a:latin typeface="Calibri" panose="020F0502020204030204" pitchFamily="34" charset="0"/>
            </a:endParaRPr>
          </a:p>
          <a:p>
            <a:pPr algn="r">
              <a:spcBef>
                <a:spcPts val="400"/>
              </a:spcBef>
            </a:pPr>
            <a:r>
              <a:rPr lang="fr-FR" sz="1050" dirty="0">
                <a:solidFill>
                  <a:srgbClr val="7C9E50"/>
                </a:solidFill>
                <a:latin typeface="Calibri" panose="020F0502020204030204" pitchFamily="34" charset="0"/>
              </a:rPr>
              <a:t>June 3th-4th, 2024 – Montpellier (France)</a:t>
            </a:r>
          </a:p>
          <a:p>
            <a:endParaRPr lang="fr-FR" sz="1200" dirty="0"/>
          </a:p>
        </p:txBody>
      </p:sp>
      <p:cxnSp>
        <p:nvCxnSpPr>
          <p:cNvPr id="7" name="Connecteur droit 6"/>
          <p:cNvCxnSpPr>
            <a:cxnSpLocks/>
          </p:cNvCxnSpPr>
          <p:nvPr/>
        </p:nvCxnSpPr>
        <p:spPr>
          <a:xfrm flipH="1">
            <a:off x="3947615" y="6307668"/>
            <a:ext cx="8244388" cy="0"/>
          </a:xfrm>
          <a:prstGeom prst="line">
            <a:avLst/>
          </a:prstGeom>
          <a:ln w="12700">
            <a:solidFill>
              <a:srgbClr val="7C9E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oneTexte 4">
            <a:extLst>
              <a:ext uri="{FF2B5EF4-FFF2-40B4-BE49-F238E27FC236}">
                <a16:creationId xmlns:a16="http://schemas.microsoft.com/office/drawing/2014/main" id="{C93943F7-24CF-4B9A-BCC1-0A8B16D05FD6}"/>
              </a:ext>
            </a:extLst>
          </p:cNvPr>
          <p:cNvSpPr txBox="1"/>
          <p:nvPr/>
        </p:nvSpPr>
        <p:spPr>
          <a:xfrm>
            <a:off x="3847593" y="6046972"/>
            <a:ext cx="24656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>
                <a:solidFill>
                  <a:srgbClr val="7C9E50"/>
                </a:solidFill>
                <a:effectLst/>
              </a:rPr>
              <a:t>Biodiversity</a:t>
            </a:r>
            <a:r>
              <a:rPr lang="fr-FR" b="1" dirty="0">
                <a:solidFill>
                  <a:srgbClr val="7C9E50"/>
                </a:solidFill>
                <a:effectLst/>
              </a:rPr>
              <a:t> and Society</a:t>
            </a:r>
            <a:endParaRPr lang="fr-FR" dirty="0">
              <a:solidFill>
                <a:srgbClr val="7C9E50"/>
              </a:solidFill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DD242374-A760-7364-49AC-7D926D718C25}"/>
              </a:ext>
            </a:extLst>
          </p:cNvPr>
          <p:cNvSpPr txBox="1"/>
          <p:nvPr/>
        </p:nvSpPr>
        <p:spPr>
          <a:xfrm>
            <a:off x="3947615" y="158502"/>
            <a:ext cx="7896042" cy="64800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fr-FR" dirty="0"/>
              <a:t>Logos: OHM, </a:t>
            </a:r>
            <a:r>
              <a:rPr lang="fr-FR" dirty="0" err="1"/>
              <a:t>Laboratory</a:t>
            </a:r>
            <a:r>
              <a:rPr lang="fr-FR" dirty="0"/>
              <a:t>, </a:t>
            </a:r>
            <a:r>
              <a:rPr lang="fr-FR" dirty="0" err="1"/>
              <a:t>University</a:t>
            </a:r>
            <a:r>
              <a:rPr lang="fr-FR" dirty="0"/>
              <a:t>, </a:t>
            </a:r>
            <a:r>
              <a:rPr lang="fr-FR" dirty="0" err="1"/>
              <a:t>Partners</a:t>
            </a:r>
            <a:r>
              <a:rPr lang="fr-FR" dirty="0"/>
              <a:t>...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5E1DDF43-473D-CFC0-7FA3-FB5C474E284F}"/>
              </a:ext>
            </a:extLst>
          </p:cNvPr>
          <p:cNvSpPr txBox="1"/>
          <p:nvPr/>
        </p:nvSpPr>
        <p:spPr>
          <a:xfrm>
            <a:off x="696686" y="1290557"/>
            <a:ext cx="10772503" cy="1600438"/>
          </a:xfrm>
          <a:prstGeom prst="rect">
            <a:avLst/>
          </a:prstGeom>
          <a:noFill/>
          <a:ln w="19050">
            <a:solidFill>
              <a:srgbClr val="7C9E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dirty="0" err="1">
                <a:solidFill>
                  <a:schemeClr val="accent1">
                    <a:lumMod val="50000"/>
                  </a:schemeClr>
                </a:solidFill>
              </a:rPr>
              <a:t>Title</a:t>
            </a:r>
            <a:r>
              <a:rPr lang="fr-FR" sz="3200" dirty="0">
                <a:solidFill>
                  <a:schemeClr val="accent1">
                    <a:lumMod val="50000"/>
                  </a:schemeClr>
                </a:solidFill>
              </a:rPr>
              <a:t> (Calibri, 32pt)</a:t>
            </a:r>
          </a:p>
          <a:p>
            <a:pPr algn="r">
              <a:spcBef>
                <a:spcPts val="1200"/>
              </a:spcBef>
            </a:pPr>
            <a:r>
              <a:rPr lang="fr-FR" sz="2400" i="1" dirty="0" err="1">
                <a:solidFill>
                  <a:schemeClr val="accent1">
                    <a:lumMod val="50000"/>
                  </a:schemeClr>
                </a:solidFill>
              </a:rPr>
              <a:t>Subtitle</a:t>
            </a:r>
            <a:r>
              <a:rPr lang="fr-FR" sz="2400" i="1" dirty="0">
                <a:solidFill>
                  <a:schemeClr val="accent1">
                    <a:lumMod val="50000"/>
                  </a:schemeClr>
                </a:solidFill>
              </a:rPr>
              <a:t> (Calibri 24pt)</a:t>
            </a:r>
            <a:endParaRPr lang="fr-FR" sz="3200" i="1" dirty="0"/>
          </a:p>
          <a:p>
            <a:pPr algn="ctr"/>
            <a:endParaRPr lang="fr-FR" sz="3200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217BDBD-4C0A-DD09-B991-137EE9F335A9}"/>
              </a:ext>
            </a:extLst>
          </p:cNvPr>
          <p:cNvSpPr txBox="1"/>
          <p:nvPr/>
        </p:nvSpPr>
        <p:spPr>
          <a:xfrm>
            <a:off x="5497491" y="2933330"/>
            <a:ext cx="5971698" cy="1628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First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*, Second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fr-BE" sz="1800" dirty="0" err="1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Third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author</a:t>
            </a:r>
            <a:r>
              <a:rPr lang="fr-BE" sz="18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8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... (Calibri 18pts) </a:t>
            </a:r>
            <a:endParaRPr lang="fr-FR" sz="18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1,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2,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r-BE" sz="1600" baseline="300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fr-BE" sz="1600" dirty="0">
                <a:solidFill>
                  <a:schemeClr val="accent1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 3, City, Country.</a:t>
            </a:r>
            <a:endParaRPr lang="fr-FR" sz="1600" dirty="0">
              <a:solidFill>
                <a:schemeClr val="accent1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4301B82-6EAB-D593-D136-E8DF08BA74BE}"/>
              </a:ext>
            </a:extLst>
          </p:cNvPr>
          <p:cNvSpPr/>
          <p:nvPr/>
        </p:nvSpPr>
        <p:spPr>
          <a:xfrm>
            <a:off x="696686" y="3415302"/>
            <a:ext cx="7924800" cy="22098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/>
              <a:t>Illustration</a:t>
            </a:r>
          </a:p>
        </p:txBody>
      </p:sp>
      <p:pic>
        <p:nvPicPr>
          <p:cNvPr id="10" name="Image 9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814AB0BE-75AF-2983-3451-99105CEBE73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7" y="6308675"/>
            <a:ext cx="2340600" cy="549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092848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82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Corinne Pardo</dc:creator>
  <cp:lastModifiedBy>C Pardo</cp:lastModifiedBy>
  <cp:revision>15</cp:revision>
  <dcterms:created xsi:type="dcterms:W3CDTF">2018-09-25T14:45:25Z</dcterms:created>
  <dcterms:modified xsi:type="dcterms:W3CDTF">2024-05-23T12:12:21Z</dcterms:modified>
</cp:coreProperties>
</file>